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62" r:id="rId4"/>
    <p:sldId id="261" r:id="rId5"/>
    <p:sldId id="257" r:id="rId6"/>
    <p:sldId id="259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75"/>
    <p:restoredTop sz="94772"/>
  </p:normalViewPr>
  <p:slideViewPr>
    <p:cSldViewPr snapToGrid="0" snapToObjects="1">
      <p:cViewPr varScale="1">
        <p:scale>
          <a:sx n="78" d="100"/>
          <a:sy n="78" d="100"/>
        </p:scale>
        <p:origin x="184" y="1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14DFC9-001A-8D41-A2CA-1AAE880998E4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BAAACA-3706-CB49-8CDC-C2F003804C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29345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BAAACA-3706-CB49-8CDC-C2F003804C71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8628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59E6F4-7849-6D47-9C3D-373984D9D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BA42D5-03F0-C741-A4FE-F00BE5A8B6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53C795-C1A9-0B46-9B77-133944058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BC01DF-FC61-584E-9388-164459B8C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0E75FD-047A-604D-8B24-EAF426B5D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65497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E417D8-66FC-E84F-8C86-2B564D3E0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A6B6B1E-1B0F-9B40-869D-53A3032F85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E8AD26-DCFC-9447-98EE-6A70197BE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62A911-40CA-464E-A90B-7114513DF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98ABAA-400F-5A4E-A55F-2E7828A42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3000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242286B-3BA4-624F-BF30-D656A5F604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953D85-C430-9343-A62A-4E6ED69014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C1ADCD-DFBF-3C40-A007-720CFBE36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418DAA-BFCE-0C42-9968-0DDF90EE5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7CFF4F-803B-F247-99FE-73ECC6335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69489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D6E722-E790-3940-9765-C5BF148CA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13DFE5-8C4E-5A46-80CB-000567CAA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D9B7A6-2A38-0049-BE5B-8622E195A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4AB69C-6A3C-5C4F-90B8-A15D0EAFB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F00CBD-6BBD-DD40-B9D3-B1C2CC05A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97934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7D5BCE-38D9-CB44-A946-96E7A8C20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2ECE06-BC1E-0149-BDB9-801A07D55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DEA558-D70D-4841-B9CD-8782FF576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47B81C-B31C-7849-9DFF-EE0F9E262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DDE523-EF49-884C-938E-BF9D38A43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18211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7977FA-B433-464C-A510-56994CAAD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68C3BC-6DCB-DF4E-89E4-61D7D4767F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D495BCE-4C11-784C-8490-141CD25635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AAEFD7-8D33-1B4C-8DB0-0E9C6DE71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622A48-83B2-3949-8049-364B3AB0A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40DD35-1F3C-8A43-A8D4-183B31CB1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69228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8EBD99-F216-1341-B9F6-1F9B28BFF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35A57-7847-8C4A-BBD7-145FCE8B0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D7A93E5-7692-E64A-9552-99498C855B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5063919-CB1B-1247-A5B4-05002077B3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C0D3399-7530-894D-BEE2-FDFBE68DBE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6C484D-1146-4944-A7A6-003F923EF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B901FEA-B501-184B-A7B3-EEF2DDFC7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DC51BAF-2FE6-374B-81CD-E021D39A9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53450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FA5B7F-BCEE-1A46-8725-10D9CCCDC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9921A20-C3EB-4F42-80C3-A3889EC6A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9F79A2-460E-644C-A9EC-B75EF5296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3B226A0-3EDB-904C-8CE0-7C73DC43F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19506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ACFBBDF-67EE-1B4F-A30B-D6A8A68E1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161A751-F7C0-084B-92DF-2FDE239D0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72AFF0-8F8D-594B-9627-37BA3D5C0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06734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37BC06-ECB0-DE48-8162-B1FD68C11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921CA0-1A43-0B4B-B198-CB5D7F26D4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E0B9ECE-6CE7-864A-A2E8-AC7D1325AD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C1DD96-0FAE-7F45-BEA4-5A613368E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1A3433-3D5B-CD45-8611-89F43654C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B9A62A-9963-9448-BAA8-F0A4DFCD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83950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7E44B1-16BB-F546-8A0C-7201CE119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B7B10D1-CE3F-9D4C-B3C5-469989E4D6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FB8C240-1617-534F-8821-6DCFBFA3B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8F3F40-BFD6-514B-9862-4498643A9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607EE1-087D-9D46-B447-12355A67D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0F636F-2E72-CE4E-AD2F-B708518BA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50560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71B832C-85D0-6643-916B-58513B856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DE8C52-1C90-624A-B075-8E3A1DBB1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14C954-4FD6-2843-8B14-22DCA2F6E2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70C32A-316C-7242-9BAC-5B7C576680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5D5500-4364-3540-B3AD-E4EB7F6822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83960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5E6759-332A-A243-A2AA-1D5CD0C433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 err="1"/>
              <a:t>VueJS</a:t>
            </a:r>
            <a:r>
              <a:rPr kumimoji="1" lang="en-US" altLang="ko-KR" dirty="0"/>
              <a:t> </a:t>
            </a:r>
            <a:r>
              <a:rPr kumimoji="1" lang="ko-KR" altLang="en-US" dirty="0" err="1"/>
              <a:t>주요개념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834B993-14F9-6344-AC1A-18C31DCE2E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8811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70044E-D884-9042-81C4-8580C68A1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VueJS</a:t>
            </a:r>
            <a:r>
              <a:rPr kumimoji="1" lang="en-US" altLang="ko-KR" dirty="0"/>
              <a:t> </a:t>
            </a:r>
            <a:r>
              <a:rPr kumimoji="1" lang="ko-KR" altLang="en-US" dirty="0"/>
              <a:t>로딩 순서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9BE9AD-B164-6743-BC5B-66CD755BB8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01445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4EA99E5-456B-3F4B-B535-2C7AE382F34B}"/>
              </a:ext>
            </a:extLst>
          </p:cNvPr>
          <p:cNvSpPr txBox="1"/>
          <p:nvPr/>
        </p:nvSpPr>
        <p:spPr>
          <a:xfrm>
            <a:off x="9301406" y="91273"/>
            <a:ext cx="204944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module.exports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= {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// …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entry: {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  app: ‘./</a:t>
            </a:r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src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/</a:t>
            </a:r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main.js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’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}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};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81FF79A8-BD2D-1743-8C1F-913D5D28ECA9}"/>
              </a:ext>
            </a:extLst>
          </p:cNvPr>
          <p:cNvSpPr/>
          <p:nvPr/>
        </p:nvSpPr>
        <p:spPr>
          <a:xfrm>
            <a:off x="4591544" y="213526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webpack.base.conf.js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FE92E6C2-7D29-3647-B20F-CCE3B9AB8C1C}"/>
              </a:ext>
            </a:extLst>
          </p:cNvPr>
          <p:cNvSpPr/>
          <p:nvPr/>
        </p:nvSpPr>
        <p:spPr>
          <a:xfrm>
            <a:off x="4591544" y="1541579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webpack.sendbox.conf.js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C95F9C64-E1C0-1040-9618-D2AFBD19D23C}"/>
              </a:ext>
            </a:extLst>
          </p:cNvPr>
          <p:cNvSpPr/>
          <p:nvPr/>
        </p:nvSpPr>
        <p:spPr>
          <a:xfrm>
            <a:off x="7561937" y="1548270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webpack.prod.conf.js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BACFA635-8896-8844-B6F7-8B763289F0E4}"/>
              </a:ext>
            </a:extLst>
          </p:cNvPr>
          <p:cNvSpPr/>
          <p:nvPr/>
        </p:nvSpPr>
        <p:spPr>
          <a:xfrm>
            <a:off x="1621151" y="1541578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webpack.dev.conf.js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5120ABDA-5E03-FE45-A543-442C5FFAF5DF}"/>
              </a:ext>
            </a:extLst>
          </p:cNvPr>
          <p:cNvCxnSpPr>
            <a:cxnSpLocks/>
            <a:stCxn id="7" idx="0"/>
            <a:endCxn id="4" idx="1"/>
          </p:cNvCxnSpPr>
          <p:nvPr/>
        </p:nvCxnSpPr>
        <p:spPr>
          <a:xfrm flipV="1">
            <a:off x="3024152" y="498649"/>
            <a:ext cx="1567392" cy="1042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1A1F5322-C831-564C-A20E-78BF6BEE3469}"/>
              </a:ext>
            </a:extLst>
          </p:cNvPr>
          <p:cNvCxnSpPr>
            <a:cxnSpLocks/>
            <a:stCxn id="6" idx="0"/>
            <a:endCxn id="4" idx="3"/>
          </p:cNvCxnSpPr>
          <p:nvPr/>
        </p:nvCxnSpPr>
        <p:spPr>
          <a:xfrm flipH="1" flipV="1">
            <a:off x="7397546" y="498649"/>
            <a:ext cx="1567392" cy="104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C5924D7F-539C-8042-BBB6-453946832F93}"/>
              </a:ext>
            </a:extLst>
          </p:cNvPr>
          <p:cNvCxnSpPr>
            <a:stCxn id="5" idx="0"/>
            <a:endCxn id="4" idx="2"/>
          </p:cNvCxnSpPr>
          <p:nvPr/>
        </p:nvCxnSpPr>
        <p:spPr>
          <a:xfrm flipV="1">
            <a:off x="5994545" y="783771"/>
            <a:ext cx="0" cy="7578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A687692-07F4-2848-A6CC-DC6B66D57266}"/>
              </a:ext>
            </a:extLst>
          </p:cNvPr>
          <p:cNvSpPr txBox="1"/>
          <p:nvPr/>
        </p:nvSpPr>
        <p:spPr>
          <a:xfrm>
            <a:off x="5994544" y="1102568"/>
            <a:ext cx="934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extends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031D94-E599-C948-A443-79FAA4604CF7}"/>
              </a:ext>
            </a:extLst>
          </p:cNvPr>
          <p:cNvSpPr txBox="1"/>
          <p:nvPr/>
        </p:nvSpPr>
        <p:spPr>
          <a:xfrm>
            <a:off x="8069226" y="1079911"/>
            <a:ext cx="934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extends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7C26356-2DBF-9648-9E15-CB1ECD6DAC1A}"/>
              </a:ext>
            </a:extLst>
          </p:cNvPr>
          <p:cNvSpPr txBox="1"/>
          <p:nvPr/>
        </p:nvSpPr>
        <p:spPr>
          <a:xfrm>
            <a:off x="3189571" y="1079910"/>
            <a:ext cx="934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extends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15584E-E7CE-B746-8E51-31C5AAEB6DA2}"/>
              </a:ext>
            </a:extLst>
          </p:cNvPr>
          <p:cNvSpPr txBox="1"/>
          <p:nvPr/>
        </p:nvSpPr>
        <p:spPr>
          <a:xfrm>
            <a:off x="4923218" y="3418689"/>
            <a:ext cx="2848089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import App from ‘./App’</a:t>
            </a:r>
            <a:b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</a:b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import router from ‘./router’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import store from ‘./store’</a:t>
            </a:r>
          </a:p>
          <a:p>
            <a:b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</a:br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const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app = new </a:t>
            </a:r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Vue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({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el: ‘#app’,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router,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store,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components: { App }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template: ‘&lt;App/&gt;’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})</a:t>
            </a:r>
          </a:p>
          <a:p>
            <a:endParaRPr kumimoji="1" lang="en-US" altLang="ko-KR" sz="1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export default app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6" name="모서리가 둥근 직사각형 25">
            <a:extLst>
              <a:ext uri="{FF2B5EF4-FFF2-40B4-BE49-F238E27FC236}">
                <a16:creationId xmlns:a16="http://schemas.microsoft.com/office/drawing/2014/main" id="{78031ED5-56A0-0F4C-AA7E-E872436759F7}"/>
              </a:ext>
            </a:extLst>
          </p:cNvPr>
          <p:cNvSpPr/>
          <p:nvPr/>
        </p:nvSpPr>
        <p:spPr>
          <a:xfrm>
            <a:off x="4591544" y="2746927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src</a:t>
            </a:r>
            <a:r>
              <a:rPr kumimoji="1" lang="en-US" altLang="ko-KR" dirty="0">
                <a:solidFill>
                  <a:schemeClr val="tx1"/>
                </a:solidFill>
              </a:rPr>
              <a:t>/</a:t>
            </a:r>
            <a:r>
              <a:rPr kumimoji="1" lang="en-US" altLang="ko-KR" dirty="0" err="1">
                <a:solidFill>
                  <a:schemeClr val="tx1"/>
                </a:solidFill>
              </a:rPr>
              <a:t>main.js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모서리가 둥근 직사각형 32">
            <a:extLst>
              <a:ext uri="{FF2B5EF4-FFF2-40B4-BE49-F238E27FC236}">
                <a16:creationId xmlns:a16="http://schemas.microsoft.com/office/drawing/2014/main" id="{C82D7E27-E68A-8D4D-8253-861A384AD243}"/>
              </a:ext>
            </a:extLst>
          </p:cNvPr>
          <p:cNvSpPr/>
          <p:nvPr/>
        </p:nvSpPr>
        <p:spPr>
          <a:xfrm>
            <a:off x="383569" y="2265714"/>
            <a:ext cx="1237582" cy="36468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err="1">
                <a:solidFill>
                  <a:schemeClr val="tx1"/>
                </a:solidFill>
              </a:rPr>
              <a:t>Index.html</a:t>
            </a:r>
            <a:endParaRPr kumimoji="1"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5AC68DF-FF61-E44C-9A57-8A58F8A7254C}"/>
              </a:ext>
            </a:extLst>
          </p:cNvPr>
          <p:cNvSpPr txBox="1"/>
          <p:nvPr/>
        </p:nvSpPr>
        <p:spPr>
          <a:xfrm>
            <a:off x="383569" y="2637075"/>
            <a:ext cx="304543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&lt;html&gt;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&lt;head&gt;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&lt;/head&gt;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&lt;body&gt;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&lt;div id=“</a:t>
            </a:r>
            <a:r>
              <a:rPr kumimoji="1" lang="en-US" altLang="ko-KR" sz="16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app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”&gt;&lt;/div&gt;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&lt;/body&gt;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&lt;/html&gt;</a:t>
            </a:r>
          </a:p>
        </p:txBody>
      </p:sp>
      <p:cxnSp>
        <p:nvCxnSpPr>
          <p:cNvPr id="54" name="구부러진 연결선[U] 53">
            <a:extLst>
              <a:ext uri="{FF2B5EF4-FFF2-40B4-BE49-F238E27FC236}">
                <a16:creationId xmlns:a16="http://schemas.microsoft.com/office/drawing/2014/main" id="{5266E68A-A751-5949-B01C-F08E68093E40}"/>
              </a:ext>
            </a:extLst>
          </p:cNvPr>
          <p:cNvCxnSpPr>
            <a:cxnSpLocks/>
          </p:cNvCxnSpPr>
          <p:nvPr/>
        </p:nvCxnSpPr>
        <p:spPr>
          <a:xfrm rot="10800000">
            <a:off x="1485905" y="3706591"/>
            <a:ext cx="3690255" cy="94785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모서리가 둥근 직사각형 55">
            <a:extLst>
              <a:ext uri="{FF2B5EF4-FFF2-40B4-BE49-F238E27FC236}">
                <a16:creationId xmlns:a16="http://schemas.microsoft.com/office/drawing/2014/main" id="{3B73D345-3CAB-4F46-9E79-B9283BA0ACD4}"/>
              </a:ext>
            </a:extLst>
          </p:cNvPr>
          <p:cNvSpPr/>
          <p:nvPr/>
        </p:nvSpPr>
        <p:spPr>
          <a:xfrm>
            <a:off x="383568" y="4184405"/>
            <a:ext cx="1608517" cy="42447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err="1">
                <a:solidFill>
                  <a:schemeClr val="tx1"/>
                </a:solidFill>
              </a:rPr>
              <a:t>src</a:t>
            </a:r>
            <a:r>
              <a:rPr kumimoji="1" lang="en-US" altLang="ko-KR" sz="1200" dirty="0">
                <a:solidFill>
                  <a:schemeClr val="tx1"/>
                </a:solidFill>
              </a:rPr>
              <a:t>/</a:t>
            </a:r>
            <a:r>
              <a:rPr kumimoji="1" lang="en-US" altLang="ko-KR" sz="1400" b="1" dirty="0">
                <a:solidFill>
                  <a:schemeClr val="tx1"/>
                </a:solidFill>
              </a:rPr>
              <a:t>router</a:t>
            </a:r>
            <a:r>
              <a:rPr kumimoji="1" lang="en-US" altLang="ko-KR" sz="1200" dirty="0">
                <a:solidFill>
                  <a:schemeClr val="tx1"/>
                </a:solidFill>
              </a:rPr>
              <a:t>/</a:t>
            </a:r>
            <a:r>
              <a:rPr kumimoji="1" lang="en-US" altLang="ko-KR" sz="1200" dirty="0" err="1">
                <a:solidFill>
                  <a:schemeClr val="tx1"/>
                </a:solidFill>
              </a:rPr>
              <a:t>index.js</a:t>
            </a:r>
            <a:endParaRPr kumimoji="1"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58" name="구부러진 연결선[U] 57">
            <a:extLst>
              <a:ext uri="{FF2B5EF4-FFF2-40B4-BE49-F238E27FC236}">
                <a16:creationId xmlns:a16="http://schemas.microsoft.com/office/drawing/2014/main" id="{1FDDA6E9-E29F-274D-9EEC-88F6E34837AF}"/>
              </a:ext>
            </a:extLst>
          </p:cNvPr>
          <p:cNvCxnSpPr>
            <a:cxnSpLocks/>
            <a:endCxn id="56" idx="3"/>
          </p:cNvCxnSpPr>
          <p:nvPr/>
        </p:nvCxnSpPr>
        <p:spPr>
          <a:xfrm rot="10800000">
            <a:off x="1992085" y="4396641"/>
            <a:ext cx="3184074" cy="48373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모서리가 둥근 직사각형 62">
            <a:extLst>
              <a:ext uri="{FF2B5EF4-FFF2-40B4-BE49-F238E27FC236}">
                <a16:creationId xmlns:a16="http://schemas.microsoft.com/office/drawing/2014/main" id="{4CCACEDB-D698-6D49-A17A-837C09B6E7B4}"/>
              </a:ext>
            </a:extLst>
          </p:cNvPr>
          <p:cNvSpPr/>
          <p:nvPr/>
        </p:nvSpPr>
        <p:spPr>
          <a:xfrm>
            <a:off x="383569" y="4793236"/>
            <a:ext cx="1608514" cy="40015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err="1">
                <a:solidFill>
                  <a:schemeClr val="tx1"/>
                </a:solidFill>
              </a:rPr>
              <a:t>src</a:t>
            </a:r>
            <a:r>
              <a:rPr kumimoji="1" lang="en-US" altLang="ko-KR" sz="1200" dirty="0">
                <a:solidFill>
                  <a:schemeClr val="tx1"/>
                </a:solidFill>
              </a:rPr>
              <a:t>/</a:t>
            </a:r>
            <a:r>
              <a:rPr kumimoji="1" lang="en-US" altLang="ko-KR" sz="1400" b="1" dirty="0">
                <a:solidFill>
                  <a:schemeClr val="tx1"/>
                </a:solidFill>
              </a:rPr>
              <a:t>store</a:t>
            </a:r>
            <a:r>
              <a:rPr kumimoji="1" lang="en-US" altLang="ko-KR" sz="1200" dirty="0">
                <a:solidFill>
                  <a:schemeClr val="tx1"/>
                </a:solidFill>
              </a:rPr>
              <a:t>/</a:t>
            </a:r>
            <a:r>
              <a:rPr kumimoji="1" lang="en-US" altLang="ko-KR" sz="1200" dirty="0" err="1">
                <a:solidFill>
                  <a:schemeClr val="tx1"/>
                </a:solidFill>
              </a:rPr>
              <a:t>index.js</a:t>
            </a:r>
            <a:endParaRPr kumimoji="1"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64" name="구부러진 연결선[U] 63">
            <a:extLst>
              <a:ext uri="{FF2B5EF4-FFF2-40B4-BE49-F238E27FC236}">
                <a16:creationId xmlns:a16="http://schemas.microsoft.com/office/drawing/2014/main" id="{E1898246-EFB0-7F4D-A59E-142DBD24A152}"/>
              </a:ext>
            </a:extLst>
          </p:cNvPr>
          <p:cNvCxnSpPr>
            <a:cxnSpLocks/>
            <a:endCxn id="63" idx="3"/>
          </p:cNvCxnSpPr>
          <p:nvPr/>
        </p:nvCxnSpPr>
        <p:spPr>
          <a:xfrm rot="10800000">
            <a:off x="1992083" y="4993314"/>
            <a:ext cx="3184076" cy="7336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286D20EC-C2F5-7546-BA0B-CF1F70007EFE}"/>
              </a:ext>
            </a:extLst>
          </p:cNvPr>
          <p:cNvSpPr txBox="1"/>
          <p:nvPr/>
        </p:nvSpPr>
        <p:spPr>
          <a:xfrm>
            <a:off x="8012077" y="2517988"/>
            <a:ext cx="304543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&lt;template&gt;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&lt;div id=“app”&gt;&lt;/div&gt;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//…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&lt;/template&gt;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&lt;script&gt;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// …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export default {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name: ‘App’,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components:{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appDrawer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appFooter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appToolbar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appContentView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}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};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&lt;/script&gt;</a:t>
            </a:r>
          </a:p>
        </p:txBody>
      </p:sp>
      <p:cxnSp>
        <p:nvCxnSpPr>
          <p:cNvPr id="85" name="직선 화살표 연결선 84">
            <a:extLst>
              <a:ext uri="{FF2B5EF4-FFF2-40B4-BE49-F238E27FC236}">
                <a16:creationId xmlns:a16="http://schemas.microsoft.com/office/drawing/2014/main" id="{100A4483-F441-1847-A7A3-95A642E5B754}"/>
              </a:ext>
            </a:extLst>
          </p:cNvPr>
          <p:cNvCxnSpPr>
            <a:cxnSpLocks/>
          </p:cNvCxnSpPr>
          <p:nvPr/>
        </p:nvCxnSpPr>
        <p:spPr>
          <a:xfrm flipV="1">
            <a:off x="6613071" y="3952275"/>
            <a:ext cx="1568171" cy="12411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4045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70044E-D884-9042-81C4-8580C68A1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VueJS</a:t>
            </a:r>
            <a:r>
              <a:rPr kumimoji="1" lang="en-US" altLang="ko-KR" dirty="0"/>
              <a:t> </a:t>
            </a:r>
            <a:r>
              <a:rPr kumimoji="1" lang="ko-KR" altLang="en-US"/>
              <a:t>라이프사이클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9BE9AD-B164-6743-BC5B-66CD755BB8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35586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A4B4297-32FE-3441-9B01-1665DEC8C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192" y="0"/>
            <a:ext cx="2707996" cy="6858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23D32DF-C47D-2746-BC0B-5B1AE2896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1626" y="0"/>
            <a:ext cx="46893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205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8129124-4B10-FC49-851D-884D9BFA6B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192" y="0"/>
            <a:ext cx="2707996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9B0C9B-ECB5-7740-BAE1-89C8A36165D0}"/>
              </a:ext>
            </a:extLst>
          </p:cNvPr>
          <p:cNvSpPr txBox="1"/>
          <p:nvPr/>
        </p:nvSpPr>
        <p:spPr>
          <a:xfrm>
            <a:off x="3849624" y="137160"/>
            <a:ext cx="6739128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beforeCreate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인스턴스가 초기화 된 후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data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감지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이벤트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/Watcher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셋업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created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생성된 후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data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감지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이벤트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/Watcher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셋업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beforeMount</a:t>
            </a:r>
            <a:endParaRPr kumimoji="1" lang="en-US" altLang="ko-KR" sz="1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마운트 되기 바로 직전에 호출된다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 사이드 렌더링 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mounted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마운트 된 후에 호출된다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beforeUpdate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데이터가 변경되어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DOM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에 적용되기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 사이드 렌더링 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updated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데이터가 변경되어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DOM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에 적용된 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데이터의 변경 후에 호출되는데 호출 이후에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virtual DOM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리렌더링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(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rerendering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)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되고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patch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된다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beforeDestroy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Vue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제거되기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서버사이드렌더링시에는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destroyed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Vue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제거된 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서버사이드렌더링시에는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errorCaptured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임의의 자식 컴포넌트에서 오류가 발생했을 때 발생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5931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374</Words>
  <Application>Microsoft Macintosh PowerPoint</Application>
  <PresentationFormat>와이드스크린</PresentationFormat>
  <Paragraphs>86</Paragraphs>
  <Slides>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Nanum Gothic</vt:lpstr>
      <vt:lpstr>Arial</vt:lpstr>
      <vt:lpstr>Office 테마</vt:lpstr>
      <vt:lpstr>VueJS 주요개념</vt:lpstr>
      <vt:lpstr>VueJS 로딩 순서</vt:lpstr>
      <vt:lpstr>PowerPoint 프레젠테이션</vt:lpstr>
      <vt:lpstr>VueJS 라이프사이클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kyle.sgjung@dktechin.com</dc:creator>
  <cp:lastModifiedBy>kyle.sgjung@dktechin.com</cp:lastModifiedBy>
  <cp:revision>12</cp:revision>
  <dcterms:created xsi:type="dcterms:W3CDTF">2020-05-25T22:56:36Z</dcterms:created>
  <dcterms:modified xsi:type="dcterms:W3CDTF">2020-05-27T01:52:56Z</dcterms:modified>
</cp:coreProperties>
</file>

<file path=docProps/thumbnail.jpeg>
</file>